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FF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>
        <p:scale>
          <a:sx n="110" d="100"/>
          <a:sy n="110" d="100"/>
        </p:scale>
        <p:origin x="-6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393-524D-4441-9F8E-CE0C8E5D3307}" type="datetimeFigureOut">
              <a:rPr lang="id-ID" smtClean="0"/>
              <a:pPr/>
              <a:t>29/01/2019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E20D-307F-4DB6-ADC1-81601D202A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393-524D-4441-9F8E-CE0C8E5D3307}" type="datetimeFigureOut">
              <a:rPr lang="id-ID" smtClean="0"/>
              <a:pPr/>
              <a:t>29/01/2019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E20D-307F-4DB6-ADC1-81601D202A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393-524D-4441-9F8E-CE0C8E5D3307}" type="datetimeFigureOut">
              <a:rPr lang="id-ID" smtClean="0"/>
              <a:pPr/>
              <a:t>29/01/2019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E20D-307F-4DB6-ADC1-81601D202A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393-524D-4441-9F8E-CE0C8E5D3307}" type="datetimeFigureOut">
              <a:rPr lang="id-ID" smtClean="0"/>
              <a:pPr/>
              <a:t>29/01/2019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E20D-307F-4DB6-ADC1-81601D202A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393-524D-4441-9F8E-CE0C8E5D3307}" type="datetimeFigureOut">
              <a:rPr lang="id-ID" smtClean="0"/>
              <a:pPr/>
              <a:t>29/01/2019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E20D-307F-4DB6-ADC1-81601D202A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393-524D-4441-9F8E-CE0C8E5D3307}" type="datetimeFigureOut">
              <a:rPr lang="id-ID" smtClean="0"/>
              <a:pPr/>
              <a:t>29/01/2019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E20D-307F-4DB6-ADC1-81601D202A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393-524D-4441-9F8E-CE0C8E5D3307}" type="datetimeFigureOut">
              <a:rPr lang="id-ID" smtClean="0"/>
              <a:pPr/>
              <a:t>29/01/2019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E20D-307F-4DB6-ADC1-81601D202A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393-524D-4441-9F8E-CE0C8E5D3307}" type="datetimeFigureOut">
              <a:rPr lang="id-ID" smtClean="0"/>
              <a:pPr/>
              <a:t>29/01/2019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E20D-307F-4DB6-ADC1-81601D202A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393-524D-4441-9F8E-CE0C8E5D3307}" type="datetimeFigureOut">
              <a:rPr lang="id-ID" smtClean="0"/>
              <a:pPr/>
              <a:t>29/01/2019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E20D-307F-4DB6-ADC1-81601D202A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393-524D-4441-9F8E-CE0C8E5D3307}" type="datetimeFigureOut">
              <a:rPr lang="id-ID" smtClean="0"/>
              <a:pPr/>
              <a:t>29/01/2019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E20D-307F-4DB6-ADC1-81601D202A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D393-524D-4441-9F8E-CE0C8E5D3307}" type="datetimeFigureOut">
              <a:rPr lang="id-ID" smtClean="0"/>
              <a:pPr/>
              <a:t>29/01/2019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85E20D-307F-4DB6-ADC1-81601D202A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DAD393-524D-4441-9F8E-CE0C8E5D3307}" type="datetimeFigureOut">
              <a:rPr lang="id-ID" smtClean="0"/>
              <a:pPr/>
              <a:t>29/01/2019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85E20D-307F-4DB6-ADC1-81601D202A95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8984" y="214290"/>
            <a:ext cx="5643602" cy="428628"/>
          </a:xfrm>
        </p:spPr>
        <p:txBody>
          <a:bodyPr>
            <a:noAutofit/>
          </a:bodyPr>
          <a:lstStyle/>
          <a:p>
            <a:r>
              <a:rPr lang="id-ID" sz="1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SUSUNAN ORGANISASI PEMERINTAH DESA ULARAN</a:t>
            </a:r>
            <a:endParaRPr lang="id-ID" sz="1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20422" y="571480"/>
            <a:ext cx="5500726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Peraturan Bupati Buleleng</a:t>
            </a:r>
            <a:r>
              <a:rPr kumimoji="0" lang="id-ID" sz="1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Nomor 42 Tahun 2015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Peraturan Desa Ularan Nomor 3 Tahun 2017</a:t>
            </a:r>
            <a:endParaRPr kumimoji="0" lang="id-ID" sz="14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163" name="Group 162"/>
          <p:cNvGrpSpPr/>
          <p:nvPr/>
        </p:nvGrpSpPr>
        <p:grpSpPr>
          <a:xfrm>
            <a:off x="285720" y="1285860"/>
            <a:ext cx="8587116" cy="4429156"/>
            <a:chOff x="214282" y="1357298"/>
            <a:chExt cx="8587116" cy="4429156"/>
          </a:xfrm>
        </p:grpSpPr>
        <p:grpSp>
          <p:nvGrpSpPr>
            <p:cNvPr id="8" name="Group 7"/>
            <p:cNvGrpSpPr/>
            <p:nvPr/>
          </p:nvGrpSpPr>
          <p:grpSpPr>
            <a:xfrm>
              <a:off x="3323050" y="1357298"/>
              <a:ext cx="2500330" cy="642942"/>
              <a:chOff x="2170584" y="1571612"/>
              <a:chExt cx="3830176" cy="714380"/>
            </a:xfrm>
          </p:grpSpPr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2786050" y="1571612"/>
                <a:ext cx="3214710" cy="357190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bg1"/>
                </a:solidFill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d-ID" sz="1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PERBEKEL ULARAN</a:t>
                </a:r>
                <a:endParaRPr kumimoji="0" lang="id-ID" sz="1400" b="1" i="0" u="none" strike="noStrike" kern="120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2786050" y="1928802"/>
                <a:ext cx="3214710" cy="357190"/>
              </a:xfrm>
              <a:prstGeom prst="rect">
                <a:avLst/>
              </a:prstGeom>
              <a:solidFill>
                <a:schemeClr val="tx1"/>
              </a:solidFill>
              <a:ln w="28575">
                <a:solidFill>
                  <a:schemeClr val="bg1"/>
                </a:solidFill>
              </a:ln>
            </p:spPr>
            <p:txBody>
              <a:bodyPr vert="horz" lIns="91440" tIns="45720" rIns="91440" bIns="45720" rtlCol="0" anchor="ctr">
                <a:normAutofit fontScale="85000" lnSpcReduction="100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I GUSTI NYOMAN SURYAWAN</a:t>
                </a:r>
                <a:endParaRPr kumimoji="0" lang="id-ID" sz="1200" b="1" i="0" u="none" strike="noStrike" kern="120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2170584" y="1571612"/>
                <a:ext cx="615465" cy="714380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bg1"/>
                </a:solidFill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b="1" i="0" u="none" strike="noStrike" kern="1200" cap="none" spc="0" normalizeH="0" noProof="0" dirty="0" smtClean="0">
                  <a:ln w="12700">
                    <a:solidFill>
                      <a:schemeClr val="bg1"/>
                    </a:solidFill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</p:grpSp>
        <p:grpSp>
          <p:nvGrpSpPr>
            <p:cNvPr id="161" name="Group 160"/>
            <p:cNvGrpSpPr/>
            <p:nvPr/>
          </p:nvGrpSpPr>
          <p:grpSpPr>
            <a:xfrm>
              <a:off x="2045792" y="2001034"/>
              <a:ext cx="5072098" cy="3785420"/>
              <a:chOff x="2045792" y="2358224"/>
              <a:chExt cx="5072098" cy="3928296"/>
            </a:xfrm>
          </p:grpSpPr>
          <p:grpSp>
            <p:nvGrpSpPr>
              <p:cNvPr id="110" name="Group 109"/>
              <p:cNvGrpSpPr/>
              <p:nvPr/>
            </p:nvGrpSpPr>
            <p:grpSpPr>
              <a:xfrm>
                <a:off x="2045792" y="5715016"/>
                <a:ext cx="5072098" cy="571504"/>
                <a:chOff x="1928794" y="5643578"/>
                <a:chExt cx="5072098" cy="571504"/>
              </a:xfrm>
            </p:grpSpPr>
            <p:grpSp>
              <p:nvGrpSpPr>
                <p:cNvPr id="102" name="Group 101"/>
                <p:cNvGrpSpPr/>
                <p:nvPr/>
              </p:nvGrpSpPr>
              <p:grpSpPr>
                <a:xfrm>
                  <a:off x="1928794" y="5643578"/>
                  <a:ext cx="1857388" cy="571504"/>
                  <a:chOff x="2170584" y="1682738"/>
                  <a:chExt cx="3830176" cy="444503"/>
                </a:xfrm>
              </p:grpSpPr>
              <p:sp>
                <p:nvSpPr>
                  <p:cNvPr id="103" name="Title 1"/>
                  <p:cNvSpPr txBox="1">
                    <a:spLocks/>
                  </p:cNvSpPr>
                  <p:nvPr/>
                </p:nvSpPr>
                <p:spPr>
                  <a:xfrm>
                    <a:off x="2786049" y="1682738"/>
                    <a:ext cx="3214711" cy="246064"/>
                  </a:xfrm>
                  <a:prstGeom prst="rect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bg1"/>
                    </a:solidFill>
                  </a:ln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800" b="1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rPr>
                      <a:t>KELIAN BANJAR DINAS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id-ID" sz="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rPr>
                      <a:t>YADNYA KERTHI</a:t>
                    </a:r>
                    <a:endParaRPr kumimoji="0" lang="id-ID" sz="800" b="1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4" name="Title 1"/>
                  <p:cNvSpPr txBox="1">
                    <a:spLocks/>
                  </p:cNvSpPr>
                  <p:nvPr/>
                </p:nvSpPr>
                <p:spPr>
                  <a:xfrm>
                    <a:off x="2786049" y="1928802"/>
                    <a:ext cx="3214711" cy="198439"/>
                  </a:xfrm>
                  <a:prstGeom prst="rect">
                    <a:avLst/>
                  </a:prstGeom>
                  <a:solidFill>
                    <a:schemeClr val="tx1"/>
                  </a:solidFill>
                  <a:ln w="28575">
                    <a:solidFill>
                      <a:schemeClr val="bg1"/>
                    </a:solidFill>
                  </a:ln>
                </p:spPr>
                <p:txBody>
                  <a:bodyPr vert="horz" lIns="91440" tIns="45720" rIns="91440" bIns="45720" rtlCol="0" anchor="ctr">
                    <a:norm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800" b="1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rPr>
                      <a:t>I NYOMAN SUTAMA</a:t>
                    </a:r>
                    <a:endParaRPr kumimoji="0" lang="id-ID" sz="800" b="1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5" name="Title 1"/>
                  <p:cNvSpPr txBox="1">
                    <a:spLocks/>
                  </p:cNvSpPr>
                  <p:nvPr/>
                </p:nvSpPr>
                <p:spPr>
                  <a:xfrm>
                    <a:off x="2170584" y="1682738"/>
                    <a:ext cx="615465" cy="444503"/>
                  </a:xfrm>
                  <a:prstGeom prst="rect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bg1"/>
                    </a:solidFill>
                  </a:ln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b="1" i="0" u="none" strike="noStrike" kern="1200" cap="none" spc="0" normalizeH="0" noProof="0" dirty="0" smtClean="0">
                      <a:ln w="12700">
                        <a:solidFill>
                          <a:schemeClr val="bg1"/>
                        </a:solidFill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06" name="Group 105"/>
                <p:cNvGrpSpPr/>
                <p:nvPr/>
              </p:nvGrpSpPr>
              <p:grpSpPr>
                <a:xfrm>
                  <a:off x="5143504" y="5643578"/>
                  <a:ext cx="1857388" cy="571504"/>
                  <a:chOff x="2170584" y="1682738"/>
                  <a:chExt cx="3830176" cy="444503"/>
                </a:xfrm>
              </p:grpSpPr>
              <p:sp>
                <p:nvSpPr>
                  <p:cNvPr id="107" name="Title 1"/>
                  <p:cNvSpPr txBox="1">
                    <a:spLocks/>
                  </p:cNvSpPr>
                  <p:nvPr/>
                </p:nvSpPr>
                <p:spPr>
                  <a:xfrm>
                    <a:off x="2786049" y="1682738"/>
                    <a:ext cx="3214711" cy="246064"/>
                  </a:xfrm>
                  <a:prstGeom prst="rect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bg1"/>
                    </a:solidFill>
                  </a:ln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800" b="1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rPr>
                      <a:t>KELIAN BANJAR DINAS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id-ID" sz="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rPr>
                      <a:t>BHUANA KERTHI</a:t>
                    </a:r>
                    <a:endParaRPr kumimoji="0" lang="id-ID" sz="800" b="1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8" name="Title 1"/>
                  <p:cNvSpPr txBox="1">
                    <a:spLocks/>
                  </p:cNvSpPr>
                  <p:nvPr/>
                </p:nvSpPr>
                <p:spPr>
                  <a:xfrm>
                    <a:off x="2786049" y="1928802"/>
                    <a:ext cx="3214711" cy="198439"/>
                  </a:xfrm>
                  <a:prstGeom prst="rect">
                    <a:avLst/>
                  </a:prstGeom>
                  <a:solidFill>
                    <a:schemeClr val="tx1"/>
                  </a:solidFill>
                  <a:ln w="28575">
                    <a:solidFill>
                      <a:schemeClr val="bg1"/>
                    </a:solidFill>
                  </a:ln>
                </p:spPr>
                <p:txBody>
                  <a:bodyPr vert="horz" lIns="91440" tIns="45720" rIns="91440" bIns="45720" rtlCol="0" anchor="ctr">
                    <a:norm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800" b="1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rPr>
                      <a:t>IDA KADE PUTRA</a:t>
                    </a:r>
                    <a:endParaRPr kumimoji="0" lang="id-ID" sz="800" b="1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9" name="Title 1"/>
                  <p:cNvSpPr txBox="1">
                    <a:spLocks/>
                  </p:cNvSpPr>
                  <p:nvPr/>
                </p:nvSpPr>
                <p:spPr>
                  <a:xfrm>
                    <a:off x="2170584" y="1682738"/>
                    <a:ext cx="615465" cy="444503"/>
                  </a:xfrm>
                  <a:prstGeom prst="rect">
                    <a:avLst/>
                  </a:prstGeom>
                  <a:solidFill>
                    <a:srgbClr val="FF0000"/>
                  </a:solidFill>
                  <a:ln w="28575">
                    <a:solidFill>
                      <a:schemeClr val="bg1"/>
                    </a:solidFill>
                  </a:ln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b="1" i="0" u="none" strike="noStrike" kern="1200" cap="none" spc="0" normalizeH="0" noProof="0" dirty="0" smtClean="0">
                      <a:ln w="12700">
                        <a:solidFill>
                          <a:schemeClr val="bg1"/>
                        </a:solidFill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</p:grpSp>
          </p:grpSp>
          <p:cxnSp>
            <p:nvCxnSpPr>
              <p:cNvPr id="119" name="Straight Connector 118"/>
              <p:cNvCxnSpPr/>
              <p:nvPr/>
            </p:nvCxnSpPr>
            <p:spPr>
              <a:xfrm rot="5400000">
                <a:off x="3036877" y="3893347"/>
                <a:ext cx="3071040" cy="794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2928926" y="5429264"/>
                <a:ext cx="321471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>
                <a:off x="2794676" y="5572140"/>
                <a:ext cx="285752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>
                <a:off x="6001554" y="5571346"/>
                <a:ext cx="285752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/>
          </p:nvGrpSpPr>
          <p:grpSpPr>
            <a:xfrm>
              <a:off x="214282" y="3429000"/>
              <a:ext cx="4357718" cy="1214446"/>
              <a:chOff x="214282" y="3786190"/>
              <a:chExt cx="4357718" cy="1214446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214282" y="4429132"/>
                <a:ext cx="4000528" cy="571504"/>
                <a:chOff x="214282" y="4357694"/>
                <a:chExt cx="4857784" cy="428628"/>
              </a:xfrm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214282" y="4357694"/>
                  <a:ext cx="1571636" cy="428628"/>
                  <a:chOff x="1988195" y="1571612"/>
                  <a:chExt cx="4012565" cy="714380"/>
                </a:xfrm>
              </p:grpSpPr>
              <p:sp>
                <p:nvSpPr>
                  <p:cNvPr id="26" name="Title 1"/>
                  <p:cNvSpPr txBox="1">
                    <a:spLocks/>
                  </p:cNvSpPr>
                  <p:nvPr/>
                </p:nvSpPr>
                <p:spPr>
                  <a:xfrm>
                    <a:off x="2786050" y="1571612"/>
                    <a:ext cx="3214710" cy="357190"/>
                  </a:xfrm>
                  <a:prstGeom prst="rect">
                    <a:avLst/>
                  </a:prstGeom>
                  <a:solidFill>
                    <a:srgbClr val="FF9933"/>
                  </a:solidFill>
                  <a:ln w="28575">
                    <a:solidFill>
                      <a:schemeClr val="bg1"/>
                    </a:solidFill>
                  </a:ln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id-ID" sz="800" b="1" cap="all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rPr>
                      <a:t>Kasi. Pemerintahan</a:t>
                    </a:r>
                    <a:endParaRPr kumimoji="0" lang="id-ID" sz="800" b="1" i="0" u="none" strike="noStrike" kern="1200" cap="all" spc="0" normalizeH="0" noProof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7" name="Title 1"/>
                  <p:cNvSpPr txBox="1">
                    <a:spLocks/>
                  </p:cNvSpPr>
                  <p:nvPr/>
                </p:nvSpPr>
                <p:spPr>
                  <a:xfrm>
                    <a:off x="2786050" y="1928802"/>
                    <a:ext cx="3214710" cy="357190"/>
                  </a:xfrm>
                  <a:prstGeom prst="rect">
                    <a:avLst/>
                  </a:prstGeom>
                  <a:solidFill>
                    <a:schemeClr val="tx1"/>
                  </a:solidFill>
                  <a:ln w="28575">
                    <a:solidFill>
                      <a:schemeClr val="bg1"/>
                    </a:solidFill>
                  </a:ln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800" b="1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rPr>
                      <a:t>I KT. DARMIKA</a:t>
                    </a:r>
                    <a:endParaRPr kumimoji="0" lang="id-ID" sz="800" b="1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8" name="Title 1"/>
                  <p:cNvSpPr txBox="1">
                    <a:spLocks/>
                  </p:cNvSpPr>
                  <p:nvPr/>
                </p:nvSpPr>
                <p:spPr>
                  <a:xfrm>
                    <a:off x="1988195" y="1571612"/>
                    <a:ext cx="797853" cy="714380"/>
                  </a:xfrm>
                  <a:prstGeom prst="rect">
                    <a:avLst/>
                  </a:prstGeom>
                  <a:solidFill>
                    <a:srgbClr val="FF9933"/>
                  </a:solidFill>
                  <a:ln w="28575">
                    <a:solidFill>
                      <a:schemeClr val="bg1"/>
                    </a:solidFill>
                  </a:ln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b="1" i="0" u="none" strike="noStrike" kern="1200" cap="none" spc="0" normalizeH="0" noProof="0" dirty="0" smtClean="0">
                      <a:ln w="12700">
                        <a:solidFill>
                          <a:schemeClr val="bg1"/>
                        </a:solidFill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49" name="Group 48"/>
                <p:cNvGrpSpPr/>
                <p:nvPr/>
              </p:nvGrpSpPr>
              <p:grpSpPr>
                <a:xfrm>
                  <a:off x="1857356" y="4357694"/>
                  <a:ext cx="1571636" cy="428628"/>
                  <a:chOff x="1988195" y="1571612"/>
                  <a:chExt cx="4012565" cy="714380"/>
                </a:xfrm>
              </p:grpSpPr>
              <p:sp>
                <p:nvSpPr>
                  <p:cNvPr id="50" name="Title 1"/>
                  <p:cNvSpPr txBox="1">
                    <a:spLocks/>
                  </p:cNvSpPr>
                  <p:nvPr/>
                </p:nvSpPr>
                <p:spPr>
                  <a:xfrm>
                    <a:off x="2786050" y="1571612"/>
                    <a:ext cx="3214710" cy="357190"/>
                  </a:xfrm>
                  <a:prstGeom prst="rect">
                    <a:avLst/>
                  </a:prstGeom>
                  <a:solidFill>
                    <a:srgbClr val="FF9933"/>
                  </a:solidFill>
                  <a:ln w="28575">
                    <a:solidFill>
                      <a:schemeClr val="bg1"/>
                    </a:solidFill>
                  </a:ln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marR="0" lvl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r>
                      <a:rPr lang="id-ID" sz="800" b="1" cap="all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rPr>
                      <a:t>Kasi. </a:t>
                    </a:r>
                    <a:r>
                      <a:rPr lang="id-ID" sz="750" b="1" cap="all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rPr>
                      <a:t>Kesejahteraan </a:t>
                    </a:r>
                    <a:endParaRPr kumimoji="0" lang="id-ID" sz="750" b="1" i="0" u="none" strike="noStrike" kern="1200" cap="all" spc="0" normalizeH="0" noProof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1" name="Title 1"/>
                  <p:cNvSpPr txBox="1">
                    <a:spLocks/>
                  </p:cNvSpPr>
                  <p:nvPr/>
                </p:nvSpPr>
                <p:spPr>
                  <a:xfrm>
                    <a:off x="2786050" y="1928802"/>
                    <a:ext cx="3214710" cy="357190"/>
                  </a:xfrm>
                  <a:prstGeom prst="rect">
                    <a:avLst/>
                  </a:prstGeom>
                  <a:solidFill>
                    <a:schemeClr val="tx1"/>
                  </a:solidFill>
                  <a:ln w="28575">
                    <a:solidFill>
                      <a:schemeClr val="bg1"/>
                    </a:solidFill>
                  </a:ln>
                </p:spPr>
                <p:txBody>
                  <a:bodyPr vert="horz" lIns="91440" tIns="45720" rIns="91440" bIns="45720" rtlCol="0" anchor="ctr">
                    <a:norm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en-US" sz="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rPr>
                      <a:t>I KM. REDANI</a:t>
                    </a:r>
                    <a:endParaRPr kumimoji="0" lang="id-ID" sz="800" b="1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2" name="Title 1"/>
                  <p:cNvSpPr txBox="1">
                    <a:spLocks/>
                  </p:cNvSpPr>
                  <p:nvPr/>
                </p:nvSpPr>
                <p:spPr>
                  <a:xfrm>
                    <a:off x="1988195" y="1571612"/>
                    <a:ext cx="797853" cy="714380"/>
                  </a:xfrm>
                  <a:prstGeom prst="rect">
                    <a:avLst/>
                  </a:prstGeom>
                  <a:solidFill>
                    <a:srgbClr val="FF9933"/>
                  </a:solidFill>
                  <a:ln w="28575">
                    <a:solidFill>
                      <a:schemeClr val="bg1"/>
                    </a:solidFill>
                  </a:ln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b="1" i="0" u="none" strike="noStrike" kern="1200" cap="none" spc="0" normalizeH="0" noProof="0" dirty="0" smtClean="0">
                      <a:ln w="12700">
                        <a:solidFill>
                          <a:schemeClr val="bg1"/>
                        </a:solidFill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53" name="Group 52"/>
                <p:cNvGrpSpPr/>
                <p:nvPr/>
              </p:nvGrpSpPr>
              <p:grpSpPr>
                <a:xfrm>
                  <a:off x="3500430" y="4357694"/>
                  <a:ext cx="1571636" cy="428628"/>
                  <a:chOff x="1988195" y="1571612"/>
                  <a:chExt cx="4012565" cy="714380"/>
                </a:xfrm>
              </p:grpSpPr>
              <p:sp>
                <p:nvSpPr>
                  <p:cNvPr id="54" name="Title 1"/>
                  <p:cNvSpPr txBox="1">
                    <a:spLocks/>
                  </p:cNvSpPr>
                  <p:nvPr/>
                </p:nvSpPr>
                <p:spPr>
                  <a:xfrm>
                    <a:off x="2786050" y="1571612"/>
                    <a:ext cx="3214710" cy="357190"/>
                  </a:xfrm>
                  <a:prstGeom prst="rect">
                    <a:avLst/>
                  </a:prstGeom>
                  <a:solidFill>
                    <a:srgbClr val="FF9933"/>
                  </a:solidFill>
                  <a:ln w="28575">
                    <a:solidFill>
                      <a:schemeClr val="bg1"/>
                    </a:solidFill>
                  </a:ln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id-ID" sz="800" b="1" cap="all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rPr>
                      <a:t>Kasi. Pelayanan</a:t>
                    </a:r>
                    <a:endParaRPr kumimoji="0" lang="id-ID" sz="800" b="1" i="0" u="none" strike="noStrike" kern="1200" cap="all" spc="0" normalizeH="0" noProof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5" name="Title 1"/>
                  <p:cNvSpPr txBox="1">
                    <a:spLocks/>
                  </p:cNvSpPr>
                  <p:nvPr/>
                </p:nvSpPr>
                <p:spPr>
                  <a:xfrm>
                    <a:off x="2786050" y="1928802"/>
                    <a:ext cx="3214710" cy="357190"/>
                  </a:xfrm>
                  <a:prstGeom prst="rect">
                    <a:avLst/>
                  </a:prstGeom>
                  <a:solidFill>
                    <a:schemeClr val="tx1"/>
                  </a:solidFill>
                  <a:ln w="28575">
                    <a:solidFill>
                      <a:schemeClr val="bg1"/>
                    </a:solidFill>
                  </a:ln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en-US" sz="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rPr>
                      <a:t>I MD SUDARMA</a:t>
                    </a:r>
                    <a:endParaRPr kumimoji="0" lang="id-ID" sz="800" b="1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6" name="Title 1"/>
                  <p:cNvSpPr txBox="1">
                    <a:spLocks/>
                  </p:cNvSpPr>
                  <p:nvPr/>
                </p:nvSpPr>
                <p:spPr>
                  <a:xfrm>
                    <a:off x="1988195" y="1571612"/>
                    <a:ext cx="797853" cy="714380"/>
                  </a:xfrm>
                  <a:prstGeom prst="rect">
                    <a:avLst/>
                  </a:prstGeom>
                  <a:solidFill>
                    <a:srgbClr val="FF9933"/>
                  </a:solidFill>
                  <a:ln w="28575">
                    <a:solidFill>
                      <a:schemeClr val="bg1"/>
                    </a:solidFill>
                  </a:ln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b="1" i="0" u="none" strike="noStrike" kern="1200" cap="none" spc="0" normalizeH="0" noProof="0" dirty="0" smtClean="0">
                      <a:ln w="12700">
                        <a:solidFill>
                          <a:schemeClr val="bg1"/>
                        </a:solidFill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</p:grpSp>
          </p:grpSp>
          <p:cxnSp>
            <p:nvCxnSpPr>
              <p:cNvPr id="132" name="Straight Connector 131"/>
              <p:cNvCxnSpPr/>
              <p:nvPr/>
            </p:nvCxnSpPr>
            <p:spPr>
              <a:xfrm rot="5400000">
                <a:off x="3420893" y="4285462"/>
                <a:ext cx="285752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 rot="5400000">
                <a:off x="2143902" y="4285462"/>
                <a:ext cx="285752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2285984" y="3786190"/>
                <a:ext cx="2286016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>
                <a:off x="2108183" y="3963991"/>
                <a:ext cx="35719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849392" y="4142586"/>
                <a:ext cx="2714644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5400000">
                <a:off x="715142" y="4285462"/>
                <a:ext cx="285752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/>
          </p:nvGrpSpPr>
          <p:grpSpPr>
            <a:xfrm>
              <a:off x="4572000" y="2285992"/>
              <a:ext cx="4229398" cy="1714512"/>
              <a:chOff x="4572000" y="2643182"/>
              <a:chExt cx="4229398" cy="1714512"/>
            </a:xfrm>
          </p:grpSpPr>
          <p:grpSp>
            <p:nvGrpSpPr>
              <p:cNvPr id="111" name="Group 110"/>
              <p:cNvGrpSpPr/>
              <p:nvPr/>
            </p:nvGrpSpPr>
            <p:grpSpPr>
              <a:xfrm>
                <a:off x="4786314" y="2928934"/>
                <a:ext cx="4015084" cy="1428760"/>
                <a:chOff x="4786314" y="2714620"/>
                <a:chExt cx="4015084" cy="1428760"/>
              </a:xfrm>
            </p:grpSpPr>
            <p:grpSp>
              <p:nvGrpSpPr>
                <p:cNvPr id="83" name="Group 82"/>
                <p:cNvGrpSpPr/>
                <p:nvPr/>
              </p:nvGrpSpPr>
              <p:grpSpPr>
                <a:xfrm>
                  <a:off x="5903444" y="2714620"/>
                  <a:ext cx="1785950" cy="428628"/>
                  <a:chOff x="2170584" y="1571612"/>
                  <a:chExt cx="3830176" cy="714380"/>
                </a:xfrm>
              </p:grpSpPr>
              <p:sp>
                <p:nvSpPr>
                  <p:cNvPr id="84" name="Title 1"/>
                  <p:cNvSpPr txBox="1">
                    <a:spLocks/>
                  </p:cNvSpPr>
                  <p:nvPr/>
                </p:nvSpPr>
                <p:spPr>
                  <a:xfrm>
                    <a:off x="2786050" y="1571612"/>
                    <a:ext cx="3214710" cy="357190"/>
                  </a:xfrm>
                  <a:prstGeom prst="rect">
                    <a:avLst/>
                  </a:prstGeom>
                  <a:solidFill>
                    <a:srgbClr val="00FF00"/>
                  </a:solidFill>
                  <a:ln w="28575">
                    <a:solidFill>
                      <a:schemeClr val="bg1"/>
                    </a:solidFill>
                  </a:ln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rPr>
                      <a:t>SEKRETARIS</a:t>
                    </a:r>
                    <a:r>
                      <a:rPr kumimoji="0" lang="id-ID" sz="1000" b="1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rPr>
                      <a:t> DESA</a:t>
                    </a:r>
                  </a:p>
                </p:txBody>
              </p:sp>
              <p:sp>
                <p:nvSpPr>
                  <p:cNvPr id="85" name="Title 1"/>
                  <p:cNvSpPr txBox="1">
                    <a:spLocks/>
                  </p:cNvSpPr>
                  <p:nvPr/>
                </p:nvSpPr>
                <p:spPr>
                  <a:xfrm>
                    <a:off x="2786050" y="1928802"/>
                    <a:ext cx="3214710" cy="357190"/>
                  </a:xfrm>
                  <a:prstGeom prst="rect">
                    <a:avLst/>
                  </a:prstGeom>
                  <a:solidFill>
                    <a:schemeClr val="tx1"/>
                  </a:solidFill>
                  <a:ln w="28575">
                    <a:solidFill>
                      <a:schemeClr val="bg1"/>
                    </a:solidFill>
                  </a:ln>
                </p:spPr>
                <p:txBody>
                  <a:bodyPr vert="horz" lIns="91440" tIns="45720" rIns="91440" bIns="45720" rtlCol="0" anchor="ctr">
                    <a:normAutofit fontScale="77500" lnSpcReduction="20000"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1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rPr>
                      <a:t>I GUSTI MADE ARSIKA</a:t>
                    </a:r>
                    <a:endParaRPr kumimoji="0" lang="id-ID" sz="1200" b="1" i="0" u="none" strike="noStrike" kern="1200" cap="none" spc="0" normalizeH="0" noProof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6" name="Title 1"/>
                  <p:cNvSpPr txBox="1">
                    <a:spLocks/>
                  </p:cNvSpPr>
                  <p:nvPr/>
                </p:nvSpPr>
                <p:spPr>
                  <a:xfrm>
                    <a:off x="2170584" y="1571612"/>
                    <a:ext cx="615465" cy="714380"/>
                  </a:xfrm>
                  <a:prstGeom prst="rect">
                    <a:avLst/>
                  </a:prstGeom>
                  <a:solidFill>
                    <a:srgbClr val="00FF00"/>
                  </a:solidFill>
                  <a:ln w="28575">
                    <a:solidFill>
                      <a:schemeClr val="bg1"/>
                    </a:solidFill>
                  </a:ln>
                </p:spPr>
                <p:txBody>
                  <a:bodyPr vert="horz" lIns="91440" tIns="45720" rIns="91440" bIns="45720" rtlCol="0" anchor="ctr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b="1" i="0" u="none" strike="noStrike" kern="1200" cap="none" spc="0" normalizeH="0" noProof="0" dirty="0" smtClean="0">
                      <a:ln w="12700">
                        <a:solidFill>
                          <a:schemeClr val="bg1"/>
                        </a:solidFill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" pitchFamily="18" charset="0"/>
                      <a:ea typeface="+mj-ea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00" name="Group 99"/>
                <p:cNvGrpSpPr/>
                <p:nvPr/>
              </p:nvGrpSpPr>
              <p:grpSpPr>
                <a:xfrm>
                  <a:off x="4786314" y="3643314"/>
                  <a:ext cx="4015084" cy="500066"/>
                  <a:chOff x="4780251" y="4429132"/>
                  <a:chExt cx="4015084" cy="500066"/>
                </a:xfrm>
              </p:grpSpPr>
              <p:grpSp>
                <p:nvGrpSpPr>
                  <p:cNvPr id="91" name="Group 90"/>
                  <p:cNvGrpSpPr/>
                  <p:nvPr/>
                </p:nvGrpSpPr>
                <p:grpSpPr>
                  <a:xfrm>
                    <a:off x="4780251" y="4429132"/>
                    <a:ext cx="1294377" cy="500066"/>
                    <a:chOff x="4714876" y="4429132"/>
                    <a:chExt cx="1294377" cy="500066"/>
                  </a:xfrm>
                </p:grpSpPr>
                <p:sp>
                  <p:nvSpPr>
                    <p:cNvPr id="80" name="Title 1"/>
                    <p:cNvSpPr txBox="1">
                      <a:spLocks/>
                    </p:cNvSpPr>
                    <p:nvPr/>
                  </p:nvSpPr>
                  <p:spPr>
                    <a:xfrm>
                      <a:off x="4972231" y="4429132"/>
                      <a:ext cx="1036933" cy="285752"/>
                    </a:xfrm>
                    <a:prstGeom prst="rect">
                      <a:avLst/>
                    </a:prstGeom>
                    <a:solidFill>
                      <a:srgbClr val="00FF00"/>
                    </a:solidFill>
                    <a:ln w="28575">
                      <a:solidFill>
                        <a:schemeClr val="bg1"/>
                      </a:solidFill>
                    </a:ln>
                  </p:spPr>
                  <p:txBody>
                    <a:bodyPr vert="horz" lIns="91440" tIns="45720" rIns="91440" bIns="45720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700" b="1" i="0" u="none" strike="noStrike" kern="1200" cap="all" spc="0" normalizeH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Kaur. Tata Usaha dan Umum</a:t>
                      </a:r>
                    </a:p>
                  </p:txBody>
                </p:sp>
                <p:sp>
                  <p:nvSpPr>
                    <p:cNvPr id="82" name="Title 1"/>
                    <p:cNvSpPr txBox="1">
                      <a:spLocks/>
                    </p:cNvSpPr>
                    <p:nvPr/>
                  </p:nvSpPr>
                  <p:spPr>
                    <a:xfrm>
                      <a:off x="4714876" y="4429132"/>
                      <a:ext cx="257354" cy="500066"/>
                    </a:xfrm>
                    <a:prstGeom prst="rect">
                      <a:avLst/>
                    </a:prstGeom>
                    <a:solidFill>
                      <a:srgbClr val="00FF00"/>
                    </a:solidFill>
                    <a:ln w="28575">
                      <a:solidFill>
                        <a:schemeClr val="bg1"/>
                      </a:solidFill>
                    </a:ln>
                  </p:spPr>
                  <p:txBody>
                    <a:bodyPr vert="horz" lIns="91440" tIns="45720" rIns="91440" bIns="45720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d-ID" b="1" i="0" u="none" strike="noStrike" kern="1200" cap="none" spc="0" normalizeH="0" noProof="0" dirty="0" smtClean="0">
                        <a:ln w="12700"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89" name="Title 1"/>
                    <p:cNvSpPr txBox="1">
                      <a:spLocks/>
                    </p:cNvSpPr>
                    <p:nvPr/>
                  </p:nvSpPr>
                  <p:spPr>
                    <a:xfrm>
                      <a:off x="4972320" y="4714884"/>
                      <a:ext cx="1036933" cy="214314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28575">
                      <a:solidFill>
                        <a:schemeClr val="bg1"/>
                      </a:solidFill>
                    </a:ln>
                  </p:spPr>
                  <p:txBody>
                    <a:bodyPr vert="horz" lIns="91440" tIns="45720" rIns="91440" bIns="45720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I.G.A. KD </a:t>
                      </a:r>
                      <a:r>
                        <a:rPr kumimoji="0" lang="en-US" sz="7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DWI SATRIANI</a:t>
                      </a:r>
                      <a:endParaRPr kumimoji="0" lang="id-ID" sz="700" b="1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6137573" y="4429132"/>
                    <a:ext cx="1300440" cy="500066"/>
                    <a:chOff x="4708813" y="4429132"/>
                    <a:chExt cx="1300440" cy="500066"/>
                  </a:xfrm>
                </p:grpSpPr>
                <p:sp>
                  <p:nvSpPr>
                    <p:cNvPr id="93" name="Title 1"/>
                    <p:cNvSpPr txBox="1">
                      <a:spLocks/>
                    </p:cNvSpPr>
                    <p:nvPr/>
                  </p:nvSpPr>
                  <p:spPr>
                    <a:xfrm>
                      <a:off x="4972231" y="4429132"/>
                      <a:ext cx="1036933" cy="285752"/>
                    </a:xfrm>
                    <a:prstGeom prst="rect">
                      <a:avLst/>
                    </a:prstGeom>
                    <a:solidFill>
                      <a:srgbClr val="00FF00"/>
                    </a:solidFill>
                    <a:ln w="28575">
                      <a:solidFill>
                        <a:schemeClr val="bg1"/>
                      </a:solidFill>
                    </a:ln>
                  </p:spPr>
                  <p:txBody>
                    <a:bodyPr vert="horz" lIns="91440" tIns="45720" rIns="91440" bIns="45720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800" b="1" i="0" u="none" strike="noStrike" kern="1200" cap="all" spc="0" normalizeH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Kaur.  Keuangan </a:t>
                      </a:r>
                      <a:endParaRPr kumimoji="0" lang="id-ID" sz="700" b="1" i="0" u="none" strike="noStrike" kern="1200" cap="all" spc="0" normalizeH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94" name="Title 1"/>
                    <p:cNvSpPr txBox="1">
                      <a:spLocks/>
                    </p:cNvSpPr>
                    <p:nvPr/>
                  </p:nvSpPr>
                  <p:spPr>
                    <a:xfrm>
                      <a:off x="4708813" y="4429132"/>
                      <a:ext cx="263417" cy="500066"/>
                    </a:xfrm>
                    <a:prstGeom prst="rect">
                      <a:avLst/>
                    </a:prstGeom>
                    <a:solidFill>
                      <a:srgbClr val="00FF00"/>
                    </a:solidFill>
                    <a:ln w="28575">
                      <a:solidFill>
                        <a:schemeClr val="bg1"/>
                      </a:solidFill>
                    </a:ln>
                  </p:spPr>
                  <p:txBody>
                    <a:bodyPr vert="horz" lIns="91440" tIns="45720" rIns="91440" bIns="45720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d-ID" b="1" i="0" u="none" strike="noStrike" kern="1200" cap="none" spc="0" normalizeH="0" noProof="0" dirty="0" smtClean="0">
                        <a:ln w="12700"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95" name="Title 1"/>
                    <p:cNvSpPr txBox="1">
                      <a:spLocks/>
                    </p:cNvSpPr>
                    <p:nvPr/>
                  </p:nvSpPr>
                  <p:spPr>
                    <a:xfrm>
                      <a:off x="4972320" y="4714884"/>
                      <a:ext cx="1036933" cy="214314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28575">
                      <a:solidFill>
                        <a:schemeClr val="bg1"/>
                      </a:solidFill>
                    </a:ln>
                  </p:spPr>
                  <p:txBody>
                    <a:bodyPr vert="horz" lIns="91440" tIns="45720" rIns="91440" bIns="45720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I GST BGS SANOBARI</a:t>
                      </a:r>
                      <a:endParaRPr kumimoji="0" lang="id-ID" sz="700" b="1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96" name="Group 95"/>
                  <p:cNvGrpSpPr/>
                  <p:nvPr/>
                </p:nvGrpSpPr>
                <p:grpSpPr>
                  <a:xfrm>
                    <a:off x="7494895" y="4429132"/>
                    <a:ext cx="1300440" cy="500066"/>
                    <a:chOff x="4708813" y="4429132"/>
                    <a:chExt cx="1300440" cy="500066"/>
                  </a:xfrm>
                </p:grpSpPr>
                <p:sp>
                  <p:nvSpPr>
                    <p:cNvPr id="97" name="Title 1"/>
                    <p:cNvSpPr txBox="1">
                      <a:spLocks/>
                    </p:cNvSpPr>
                    <p:nvPr/>
                  </p:nvSpPr>
                  <p:spPr>
                    <a:xfrm>
                      <a:off x="4972231" y="4429132"/>
                      <a:ext cx="1036933" cy="285752"/>
                    </a:xfrm>
                    <a:prstGeom prst="rect">
                      <a:avLst/>
                    </a:prstGeom>
                    <a:solidFill>
                      <a:srgbClr val="00FF00"/>
                    </a:solidFill>
                    <a:ln w="28575">
                      <a:solidFill>
                        <a:schemeClr val="bg1"/>
                      </a:solidFill>
                    </a:ln>
                  </p:spPr>
                  <p:txBody>
                    <a:bodyPr vert="horz" lIns="91440" tIns="45720" rIns="91440" bIns="45720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800" b="1" i="0" u="none" strike="noStrike" kern="1200" cap="all" spc="0" normalizeH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Kaur.  Perencanaan</a:t>
                      </a:r>
                      <a:endParaRPr kumimoji="0" lang="id-ID" sz="700" b="1" i="0" u="none" strike="noStrike" kern="1200" cap="all" spc="0" normalizeH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98" name="Title 1"/>
                    <p:cNvSpPr txBox="1">
                      <a:spLocks/>
                    </p:cNvSpPr>
                    <p:nvPr/>
                  </p:nvSpPr>
                  <p:spPr>
                    <a:xfrm>
                      <a:off x="4708813" y="4429132"/>
                      <a:ext cx="263417" cy="500066"/>
                    </a:xfrm>
                    <a:prstGeom prst="rect">
                      <a:avLst/>
                    </a:prstGeom>
                    <a:solidFill>
                      <a:srgbClr val="00FF00"/>
                    </a:solidFill>
                    <a:ln w="28575">
                      <a:solidFill>
                        <a:schemeClr val="bg1"/>
                      </a:solidFill>
                    </a:ln>
                  </p:spPr>
                  <p:txBody>
                    <a:bodyPr vert="horz" lIns="91440" tIns="45720" rIns="91440" bIns="45720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d-ID" b="1" i="0" u="none" strike="noStrike" kern="1200" cap="none" spc="0" normalizeH="0" noProof="0" dirty="0" smtClean="0">
                        <a:ln w="12700"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99" name="Title 1"/>
                    <p:cNvSpPr txBox="1">
                      <a:spLocks/>
                    </p:cNvSpPr>
                    <p:nvPr/>
                  </p:nvSpPr>
                  <p:spPr>
                    <a:xfrm>
                      <a:off x="4972320" y="4714884"/>
                      <a:ext cx="1036933" cy="214314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 w="28575">
                      <a:solidFill>
                        <a:schemeClr val="bg1"/>
                      </a:solidFill>
                    </a:ln>
                  </p:spPr>
                  <p:txBody>
                    <a:bodyPr vert="horz" lIns="91440" tIns="45720" rIns="91440" bIns="45720" rtlCol="0" anchor="ctr">
                      <a:noAutofit/>
                    </a:bodyPr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I G.P.N. SUGAMA</a:t>
                      </a:r>
                      <a:endParaRPr kumimoji="0" lang="id-ID" sz="700" b="1" i="0" u="none" strike="noStrike" kern="1200" cap="none" spc="0" normalizeH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p:txBody>
                </p:sp>
              </p:grpSp>
            </p:grpSp>
          </p:grpSp>
          <p:cxnSp>
            <p:nvCxnSpPr>
              <p:cNvPr id="142" name="Straight Connector 141"/>
              <p:cNvCxnSpPr/>
              <p:nvPr/>
            </p:nvCxnSpPr>
            <p:spPr>
              <a:xfrm>
                <a:off x="4572000" y="2643182"/>
                <a:ext cx="2143140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5400000">
                <a:off x="6573058" y="2785264"/>
                <a:ext cx="285752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rot="5400000">
                <a:off x="7928792" y="3714752"/>
                <a:ext cx="285752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>
                <a:off x="6580890" y="3714752"/>
                <a:ext cx="285752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5357818" y="3571876"/>
                <a:ext cx="2714644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>
                <a:off x="5223041" y="3714752"/>
                <a:ext cx="285752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5400000">
                <a:off x="6573585" y="3482392"/>
                <a:ext cx="285752" cy="1588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57" name="Straight Connector 156"/>
          <p:cNvCxnSpPr/>
          <p:nvPr/>
        </p:nvCxnSpPr>
        <p:spPr>
          <a:xfrm>
            <a:off x="2160360" y="642918"/>
            <a:ext cx="5214974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itle 1"/>
          <p:cNvSpPr txBox="1">
            <a:spLocks/>
          </p:cNvSpPr>
          <p:nvPr/>
        </p:nvSpPr>
        <p:spPr>
          <a:xfrm>
            <a:off x="6929454" y="6000768"/>
            <a:ext cx="178595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PERBEKEL ULARAN,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d-ID" sz="1400" b="1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d-ID" sz="14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4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4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 GUSTI NYOMAN SURYAWAN</a:t>
            </a:r>
            <a:endParaRPr kumimoji="0" lang="id-ID" sz="14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3714744" y="1621784"/>
            <a:ext cx="2071703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en-US" sz="12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15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4" grpId="0"/>
      <p:bldP spid="16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99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SUSUNAN ORGANISASI PEMERINTAH DESA ULARAN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SUSUNAN ORGANISASI PEMERINTAH DESA ULARAN</dc:title>
  <dc:creator>user1</dc:creator>
  <cp:lastModifiedBy>ULARAN</cp:lastModifiedBy>
  <cp:revision>13</cp:revision>
  <dcterms:created xsi:type="dcterms:W3CDTF">2017-10-30T01:43:18Z</dcterms:created>
  <dcterms:modified xsi:type="dcterms:W3CDTF">2019-01-29T17:17:36Z</dcterms:modified>
</cp:coreProperties>
</file>